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2" r:id="rId16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9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0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6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9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5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6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4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07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34B9-C931-4622-8AAD-49AD5BB4B7CF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BCCF-2D2D-4BD7-B5A1-F45496A4FD7A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/>
              <a:t>Homogeneous Ontology for Recursive Uniform Schema.</a:t>
            </a:r>
          </a:p>
        </p:txBody>
      </p:sp>
      <p:pic>
        <p:nvPicPr>
          <p:cNvPr id="2097152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71550" y="1905001"/>
            <a:ext cx="10382250" cy="458787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5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98843" y="729749"/>
            <a:ext cx="10394314" cy="5398502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"/>
          <p:cNvSpPr>
            <a:spLocks noGrp="1"/>
          </p:cNvSpPr>
          <p:nvPr>
            <p:ph idx="1"/>
          </p:nvPr>
        </p:nvSpPr>
        <p:spPr>
          <a:xfrm>
            <a:off x="838200" y="276854"/>
            <a:ext cx="10515600" cy="5900108"/>
          </a:xfrm>
        </p:spPr>
        <p:txBody>
          <a:bodyPr/>
          <a:p>
            <a:pPr indent="0" marL="0">
              <a:buNone/>
            </a:pPr>
            <a:endParaRPr lang="en-IN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55094" y="490299"/>
            <a:ext cx="8053043" cy="5473216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>
            <a:spLocks noGrp="1"/>
          </p:cNvSpPr>
          <p:nvPr>
            <p:ph idx="1"/>
          </p:nvPr>
        </p:nvSpPr>
        <p:spPr>
          <a:xfrm>
            <a:off x="838199" y="981695"/>
            <a:ext cx="10515600" cy="5631368"/>
          </a:xfrm>
        </p:spPr>
        <p:txBody>
          <a:bodyPr/>
          <a:p>
            <a:endParaRPr lang="en-IN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676149"/>
            <a:ext cx="12192000" cy="5505701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"/>
          <p:cNvSpPr>
            <a:spLocks noGrp="1"/>
          </p:cNvSpPr>
          <p:nvPr>
            <p:ph idx="1"/>
          </p:nvPr>
        </p:nvSpPr>
        <p:spPr>
          <a:xfrm>
            <a:off x="838200" y="363944"/>
            <a:ext cx="10515600" cy="5639743"/>
          </a:xfrm>
        </p:spPr>
        <p:txBody>
          <a:bodyPr/>
          <a:p>
            <a:endParaRPr lang="en-IN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09720"/>
            <a:ext cx="12192000" cy="443856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"/>
          <p:cNvSpPr>
            <a:spLocks noGrp="1"/>
          </p:cNvSpPr>
          <p:nvPr>
            <p:ph idx="1"/>
          </p:nvPr>
        </p:nvSpPr>
        <p:spPr>
          <a:xfrm>
            <a:off x="838199" y="626170"/>
            <a:ext cx="10515600" cy="5916357"/>
          </a:xfrm>
        </p:spPr>
        <p:txBody>
          <a:bodyPr/>
          <a:p>
            <a:endParaRPr lang="en-IN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92911" y="576101"/>
            <a:ext cx="7206176" cy="5705797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76475" y="666750"/>
            <a:ext cx="8362950" cy="55530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62051" y="447676"/>
            <a:ext cx="10086974" cy="58578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/>
              <a:t>The Top Layers of a Layered Framework.</a:t>
            </a:r>
          </a:p>
        </p:txBody>
      </p:sp>
      <p:pic>
        <p:nvPicPr>
          <p:cNvPr id="2097155" name="Content Placeholder 10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3425" y="1828800"/>
            <a:ext cx="10696575" cy="50291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/>
              <a:t>Business Layer</a:t>
            </a:r>
          </a:p>
        </p:txBody>
      </p:sp>
      <p:pic>
        <p:nvPicPr>
          <p:cNvPr id="2097156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66850" y="1552575"/>
            <a:ext cx="9163050" cy="4648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/>
              <a:t>Functional Requirements:</a:t>
            </a:r>
          </a:p>
        </p:txBody>
      </p:sp>
      <p:pic>
        <p:nvPicPr>
          <p:cNvPr id="2097157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09725" y="1690689"/>
            <a:ext cx="8515350" cy="466248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90550" y="333374"/>
            <a:ext cx="10725150" cy="60483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/>
              <a:t>Specific Functional Requirements:</a:t>
            </a:r>
          </a:p>
        </p:txBody>
      </p:sp>
      <p:pic>
        <p:nvPicPr>
          <p:cNvPr id="2097159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71550" y="1543050"/>
            <a:ext cx="10201275" cy="50482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/>
              <a:t>Sun Models</a:t>
            </a:r>
          </a:p>
        </p:txBody>
      </p:sp>
      <p:pic>
        <p:nvPicPr>
          <p:cNvPr id="2097160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71625" y="1352550"/>
            <a:ext cx="8953500" cy="50387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Homogeneous Ontology for Recursive Uniform Schema.</dc:title>
  <dc:creator>ANITA</dc:creator>
  <cp:lastModifiedBy>ANITA</cp:lastModifiedBy>
  <dcterms:created xsi:type="dcterms:W3CDTF">2023-01-15T07:34:29Z</dcterms:created>
  <dcterms:modified xsi:type="dcterms:W3CDTF">2023-01-15T20:06:56Z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fd965c47639d4b79b7ae6b00bc8ab48b</vt:lpwstr>
  </property>
</Properties>
</file>